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FF"/>
    <a:srgbClr val="CCCC00"/>
    <a:srgbClr val="FFCC00"/>
    <a:srgbClr val="33CCFF"/>
    <a:srgbClr val="0033CC"/>
    <a:srgbClr val="FFCCFF"/>
    <a:srgbClr val="99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7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ebp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DD18712-1ACB-4C72-8286-7A0D4698FEA3}"/>
              </a:ext>
            </a:extLst>
          </p:cNvPr>
          <p:cNvSpPr txBox="1"/>
          <p:nvPr/>
        </p:nvSpPr>
        <p:spPr>
          <a:xfrm>
            <a:off x="3115430" y="438058"/>
            <a:ext cx="8476406" cy="553998"/>
          </a:xfrm>
          <a:prstGeom prst="rect">
            <a:avLst/>
          </a:prstGeom>
          <a:solidFill>
            <a:srgbClr val="000099"/>
          </a:soli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CCCC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สายการบังคับบัญชาด่านตรวจคนเข้าเมืองท่าอากาศยานหาดใหญ่</a:t>
            </a:r>
            <a:endParaRPr lang="en-US" sz="3000" b="1" dirty="0">
              <a:solidFill>
                <a:srgbClr val="CCCC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F81526-4EC5-49A8-BD65-A0DF6C04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4" y="375638"/>
            <a:ext cx="1525955" cy="15923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6A851E-D8E2-39FB-61D0-9D31D2F84904}"/>
              </a:ext>
            </a:extLst>
          </p:cNvPr>
          <p:cNvSpPr txBox="1"/>
          <p:nvPr/>
        </p:nvSpPr>
        <p:spPr>
          <a:xfrm>
            <a:off x="5268032" y="2721113"/>
            <a:ext cx="195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พ.ต.ท.สราว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ุธ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นพกาศ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08-6358-0199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A648490-2551-2789-E11E-A6F4AD868F30}"/>
              </a:ext>
            </a:extLst>
          </p:cNvPr>
          <p:cNvSpPr txBox="1"/>
          <p:nvPr/>
        </p:nvSpPr>
        <p:spPr>
          <a:xfrm>
            <a:off x="250569" y="5154245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วันเพ็ญ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ซ้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วนเล้ง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09-9469-2299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58BF3C6-15D1-5129-0E9C-79F3D6CE10A7}"/>
              </a:ext>
            </a:extLst>
          </p:cNvPr>
          <p:cNvSpPr txBox="1"/>
          <p:nvPr/>
        </p:nvSpPr>
        <p:spPr>
          <a:xfrm>
            <a:off x="2073676" y="5128032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สุไก่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โสบผ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อม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08-4964-8713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D0F9DD9-B2C6-A2DA-ACC4-6C6B957DB197}"/>
              </a:ext>
            </a:extLst>
          </p:cNvPr>
          <p:cNvSpPr txBox="1"/>
          <p:nvPr/>
        </p:nvSpPr>
        <p:spPr>
          <a:xfrm>
            <a:off x="5824778" y="5188836"/>
            <a:ext cx="2202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ร.ต.อ.กฤศณ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ัฏฐ์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คงยัง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09-0897-3666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งานตรวจบุคคลและยานพาหนะ/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งานสืบสวน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11785BB-56AE-ACC3-4E72-2591CE14AAC8}"/>
              </a:ext>
            </a:extLst>
          </p:cNvPr>
          <p:cNvSpPr txBox="1"/>
          <p:nvPr/>
        </p:nvSpPr>
        <p:spPr>
          <a:xfrm>
            <a:off x="3962690" y="5157826"/>
            <a:ext cx="195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ร.ต.อ.วรกัญญา  คงมุณี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08-6414-2589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งานอำนวยการ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D9C5169-02D3-B72E-9851-2F23F01FB46A}"/>
              </a:ext>
            </a:extLst>
          </p:cNvPr>
          <p:cNvSpPr txBox="1"/>
          <p:nvPr/>
        </p:nvSpPr>
        <p:spPr>
          <a:xfrm>
            <a:off x="8026996" y="5188835"/>
            <a:ext cx="1950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ร.ต.อ.กฤดกานต์  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กฤษ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ณะพันธ์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09-1046-4212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งานตรวจบุคคลและยานพาหนะ/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งานสืบสวน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56F55BB-664A-0323-F58E-D33B2C1C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81" y="1327215"/>
            <a:ext cx="1119188" cy="1281494"/>
          </a:xfrm>
          <a:prstGeom prst="rect">
            <a:avLst/>
          </a:prstGeom>
          <a:ln w="12700">
            <a:solidFill>
              <a:srgbClr val="000099"/>
            </a:solidFill>
            <a:prstDash val="solid"/>
          </a:ln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22F7E79-B58C-14CF-7B66-FBC56DF8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845" y="3672597"/>
            <a:ext cx="1147212" cy="1364984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62E6132-D63A-AF8E-53E4-0679C423F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105" y="3688651"/>
            <a:ext cx="1193152" cy="1394263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E61A9D89-3162-1306-B949-2FB3E4221E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3" t="1528" r="3447"/>
          <a:stretch/>
        </p:blipFill>
        <p:spPr>
          <a:xfrm>
            <a:off x="6403332" y="3672596"/>
            <a:ext cx="1163698" cy="1410318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BA6E632-D55B-9A03-5B78-C9EC4B6607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31"/>
          <a:stretch/>
        </p:blipFill>
        <p:spPr>
          <a:xfrm>
            <a:off x="600165" y="3672596"/>
            <a:ext cx="1222910" cy="1364985"/>
          </a:xfrm>
          <a:prstGeom prst="rect">
            <a:avLst/>
          </a:prstGeom>
          <a:ln w="12700">
            <a:solidFill>
              <a:srgbClr val="000099"/>
            </a:solidFill>
          </a:ln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770CB1AD-58EE-9261-D3CF-C9E9644BB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167" y="6226781"/>
            <a:ext cx="460399" cy="44960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2B836D6A-045D-8738-09E1-9A207CC3A833}"/>
              </a:ext>
            </a:extLst>
          </p:cNvPr>
          <p:cNvSpPr txBox="1"/>
          <p:nvPr/>
        </p:nvSpPr>
        <p:spPr>
          <a:xfrm>
            <a:off x="1446740" y="6188210"/>
            <a:ext cx="186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0-7425-1565, 0-7425-1678</a:t>
            </a:r>
          </a:p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www.hatyaiimmigration.go.th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3FFC10BE-0EDF-0D06-D000-072A8E047EF4}"/>
              </a:ext>
            </a:extLst>
          </p:cNvPr>
          <p:cNvSpPr txBox="1"/>
          <p:nvPr/>
        </p:nvSpPr>
        <p:spPr>
          <a:xfrm>
            <a:off x="10133055" y="6300886"/>
            <a:ext cx="18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1 มีนาคม 2568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331A2F3-A66D-6407-C00F-AA6A8CB2C1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69" y="3688651"/>
            <a:ext cx="1238250" cy="137820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1181589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</TotalTime>
  <Words>126</Words>
  <Application>Microsoft Office PowerPoint</Application>
  <PresentationFormat>แบบจอกว้าง</PresentationFormat>
  <Paragraphs>29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Hatyai Airport Immigration</dc:creator>
  <cp:lastModifiedBy>Hatyai Airport Immigration</cp:lastModifiedBy>
  <cp:revision>4</cp:revision>
  <dcterms:created xsi:type="dcterms:W3CDTF">2024-03-11T13:37:39Z</dcterms:created>
  <dcterms:modified xsi:type="dcterms:W3CDTF">2025-03-13T07:42:21Z</dcterms:modified>
</cp:coreProperties>
</file>