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A644606-C63F-F7C6-66DE-3B2532572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4B5F2B-F21E-D84B-3BBD-0403F0471B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04F561B2-1B9F-9C81-2C04-7E9056691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8003D32-BB95-B88B-BF06-7932CD8EB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7DC52A02-C2FC-CB46-0F7B-16ED539F3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8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CDC0592-A4CC-B4AE-BE19-244652D15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B94B9E7E-09CC-4CC7-B828-C597AE9DE3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E153D8B-151C-BC0B-574A-99F48FC8D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4206298-1F2D-A0E2-D003-4962BCD78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4B9FB79-BA14-BF20-341A-0151FA69E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36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730D84D7-3CF8-C551-36D3-9CC38EF456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75712BEF-9154-89A4-2688-7450D2D59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A36771A-D2F2-EAD0-FA4F-5C195F911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2A40DE7-AD39-F307-6CE3-8CDB15F1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989C1FE-23E6-B319-997C-D4A24988B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5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8C70C08-B3E2-3D47-B248-F86BA6B6D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FC46422-DDBF-F9C3-0F2D-C0CD325C2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448957E6-C464-FA46-CF64-FDB8A947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65A1A0D-B558-730F-B2B5-5A5203A4A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B9C16C68-4037-D1FD-0821-2006E2DB6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9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2A2D156-A0CE-52A8-F8ED-EC4FD56B6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4288503-35F6-7963-F471-75C4569B4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9A342E23-A8FE-34D8-F446-ECE2D22D0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3854601-72E0-116E-C28C-9D4A1D215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F822235-B0E6-22C5-73DD-C169C0E51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16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11A807-1F0E-5676-25C9-964599B4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3EB6160-FBD3-9EA7-E93A-264EC10DCC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4626921-6754-20FE-8BFD-A15086122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D39ECD59-B832-8A3E-8B76-8342620EE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46510D37-8B0C-2913-CB51-1E5373EAE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A03CD34-C243-19C1-011E-CF5F190AA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3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B25B0F6-9040-C8C7-E0AB-AA570949C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99C5DFE-E3B1-93B5-8476-72E9DDE32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3BEFA4C4-25B4-F06F-3AD5-8F3E33873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A7410ACA-F74D-C930-608F-B092A8DCF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35258963-E5C9-499F-7517-D1EAA9729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2FB54E7C-0B5F-6CDF-494D-6F8CACE5E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062E932D-9633-5E3B-478F-26749F67B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418C77B5-2537-3818-A62C-D4702A3F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DE7C25E-3E57-DBFF-AB85-864091F99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8038C5C1-2D7E-59B0-DA4D-E39EEBD9B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0297768C-1C59-C2A4-D03A-78D73A16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5B0E7BB8-F586-220B-8E77-34C76C8C4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5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95E98106-A58B-BFCC-12E5-DAAA93889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8A52FDAD-B4C3-1BFC-F879-691208FE4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FD2D031E-8BD9-9044-FCCA-ADFA18DD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791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20C9913-A465-44B2-1886-B28BBCDAA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B8A9905-3248-8FB3-9844-DD1CD4B79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00B30AC6-5D8B-E985-31D3-C0A196C20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E428742-B6D5-BAAB-6B9E-9D331E408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CCAB40B-03A6-045D-F012-CF6301072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1D48DD69-BB9F-3EB6-F952-BFB194223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4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4703158-EF93-8DB5-A6D8-D4BF18522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12FE9178-30FA-110F-28A6-B8B0FFAF18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3294AE7-507A-3A41-BCB2-29EA2ECFCF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85AC574-5D33-BD83-987F-0082632F3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FF07F006-4C75-93D8-F6C4-9EBDDEBF3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0C0F661-155B-4391-844C-0D1135F2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5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84688A1-7531-9229-9C73-E24C59582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2F4C1EB-AD44-8F4D-6B5F-E5AD0DDE5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AC52622-2E48-8485-ADDC-67C323F161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3E592-7437-4BAF-92EA-842832E913A2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BF115D2-61BF-49A1-4809-78D85DCE3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9DC8841-B58B-F57C-C4C0-FA4EE77B1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E778D-D987-4D27-BD80-E2B3053B5A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: มุมมน 4">
            <a:extLst>
              <a:ext uri="{FF2B5EF4-FFF2-40B4-BE49-F238E27FC236}">
                <a16:creationId xmlns:a16="http://schemas.microsoft.com/office/drawing/2014/main" id="{606283BA-BC19-453E-A7DE-528E9FB09DD9}"/>
              </a:ext>
            </a:extLst>
          </p:cNvPr>
          <p:cNvSpPr/>
          <p:nvPr/>
        </p:nvSpPr>
        <p:spPr>
          <a:xfrm>
            <a:off x="2718487" y="656305"/>
            <a:ext cx="8241956" cy="92675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0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โครงสร้างการแบ่งส่วนราชการด่านตรวจคนเข้าเมืองท่าอากาศยานหาดใหญ่</a:t>
            </a:r>
            <a:endParaRPr lang="en-US" sz="3001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41FA13C5-C347-6764-7CB4-4A02EB821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77" y="222425"/>
            <a:ext cx="1516916" cy="1794523"/>
          </a:xfrm>
          <a:prstGeom prst="rect">
            <a:avLst/>
          </a:prstGeom>
        </p:spPr>
      </p:pic>
      <p:sp>
        <p:nvSpPr>
          <p:cNvPr id="9" name="สี่เหลี่ยมผืนผ้า: มุมมน 8">
            <a:extLst>
              <a:ext uri="{FF2B5EF4-FFF2-40B4-BE49-F238E27FC236}">
                <a16:creationId xmlns:a16="http://schemas.microsoft.com/office/drawing/2014/main" id="{971FD495-37F0-5F97-FE7E-A2FD4F5C95EE}"/>
              </a:ext>
            </a:extLst>
          </p:cNvPr>
          <p:cNvSpPr/>
          <p:nvPr/>
        </p:nvSpPr>
        <p:spPr>
          <a:xfrm>
            <a:off x="5291658" y="2180675"/>
            <a:ext cx="2397211" cy="1044148"/>
          </a:xfrm>
          <a:prstGeom prst="round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สว.ด่าน ตม.ทอ.หาดใหญ่</a:t>
            </a:r>
          </a:p>
          <a:p>
            <a:pPr algn="ctr"/>
            <a:r>
              <a:rPr lang="th-TH" sz="2400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(หัวหน้าหน่วย)</a:t>
            </a:r>
            <a:endParaRPr lang="en-US" sz="24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สี่เหลี่ยมผืนผ้า: มุมมน 9">
            <a:extLst>
              <a:ext uri="{FF2B5EF4-FFF2-40B4-BE49-F238E27FC236}">
                <a16:creationId xmlns:a16="http://schemas.microsoft.com/office/drawing/2014/main" id="{02778B4F-1A64-EC5A-5945-2396263A0029}"/>
              </a:ext>
            </a:extLst>
          </p:cNvPr>
          <p:cNvSpPr/>
          <p:nvPr/>
        </p:nvSpPr>
        <p:spPr>
          <a:xfrm>
            <a:off x="200677" y="4155256"/>
            <a:ext cx="2159468" cy="1182862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 สว.ด่าน ตม.ทอ.หาดใหญ่</a:t>
            </a:r>
          </a:p>
          <a:p>
            <a:pPr algn="ctr"/>
            <a:r>
              <a:rPr lang="th-TH" sz="18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หัวหน้างานธุรการกำลังพล</a:t>
            </a:r>
            <a:endParaRPr lang="en-US" sz="1801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สี่เหลี่ยมผืนผ้า: มุมมน 22">
            <a:extLst>
              <a:ext uri="{FF2B5EF4-FFF2-40B4-BE49-F238E27FC236}">
                <a16:creationId xmlns:a16="http://schemas.microsoft.com/office/drawing/2014/main" id="{1036C999-DF5D-3065-73C9-CD99FAB0CC3D}"/>
              </a:ext>
            </a:extLst>
          </p:cNvPr>
          <p:cNvSpPr/>
          <p:nvPr/>
        </p:nvSpPr>
        <p:spPr>
          <a:xfrm>
            <a:off x="2602006" y="4155254"/>
            <a:ext cx="2159468" cy="1182862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 สว.ด่าน ตม.ทอ.หาดใหญ่</a:t>
            </a:r>
          </a:p>
          <a:p>
            <a:pPr algn="ctr"/>
            <a:r>
              <a:rPr lang="th-TH" sz="18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หัวหน้างานส่งกำลังบำรุง</a:t>
            </a:r>
            <a:endParaRPr lang="en-US" sz="1801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สี่เหลี่ยมผืนผ้า: มุมมน 23">
            <a:extLst>
              <a:ext uri="{FF2B5EF4-FFF2-40B4-BE49-F238E27FC236}">
                <a16:creationId xmlns:a16="http://schemas.microsoft.com/office/drawing/2014/main" id="{CD6986D1-C8A6-EF6C-3998-E6AA0EDBC5FF}"/>
              </a:ext>
            </a:extLst>
          </p:cNvPr>
          <p:cNvSpPr/>
          <p:nvPr/>
        </p:nvSpPr>
        <p:spPr>
          <a:xfrm>
            <a:off x="5016268" y="4155254"/>
            <a:ext cx="2159468" cy="1182862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 สว.ด่าน ตม.ทอ.หาดใหญ่</a:t>
            </a:r>
          </a:p>
          <a:p>
            <a:pPr algn="ctr"/>
            <a:r>
              <a:rPr lang="th-TH" sz="18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หัวหน้างานการเงิน</a:t>
            </a:r>
            <a:endParaRPr lang="en-US" sz="1801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สี่เหลี่ยมผืนผ้า: มุมมน 24">
            <a:extLst>
              <a:ext uri="{FF2B5EF4-FFF2-40B4-BE49-F238E27FC236}">
                <a16:creationId xmlns:a16="http://schemas.microsoft.com/office/drawing/2014/main" id="{533BA037-695D-2457-A25C-8B88551852A0}"/>
              </a:ext>
            </a:extLst>
          </p:cNvPr>
          <p:cNvSpPr/>
          <p:nvPr/>
        </p:nvSpPr>
        <p:spPr>
          <a:xfrm>
            <a:off x="7417598" y="4155254"/>
            <a:ext cx="2159468" cy="1182862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 สว.ด่าน ตม.ทอ.หาดใหญ่</a:t>
            </a:r>
          </a:p>
          <a:p>
            <a:pPr algn="ctr"/>
            <a:r>
              <a:rPr lang="th-TH" sz="18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หัวหน้างานตรวจบุคคลและพาหนะ/สืบสวนปราบปราม (ผลัด 1)</a:t>
            </a:r>
            <a:endParaRPr lang="en-US" sz="1801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สี่เหลี่ยมผืนผ้า: มุมมน 26">
            <a:extLst>
              <a:ext uri="{FF2B5EF4-FFF2-40B4-BE49-F238E27FC236}">
                <a16:creationId xmlns:a16="http://schemas.microsoft.com/office/drawing/2014/main" id="{DE7D9B66-43DB-30A0-9C0D-A606B1A9D840}"/>
              </a:ext>
            </a:extLst>
          </p:cNvPr>
          <p:cNvSpPr/>
          <p:nvPr/>
        </p:nvSpPr>
        <p:spPr>
          <a:xfrm>
            <a:off x="9818927" y="4155254"/>
            <a:ext cx="2159468" cy="1182862"/>
          </a:xfrm>
          <a:prstGeom prst="round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รอง สว.ด่าน ตม.ทอ.หาดใหญ่</a:t>
            </a:r>
          </a:p>
          <a:p>
            <a:pPr algn="ctr"/>
            <a:r>
              <a:rPr lang="th-TH" sz="1801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หัวหน้างานตรวจบุคคลและพาหนะ/สืบสวนปราบปราม (ผลัด 2)</a:t>
            </a:r>
            <a:endParaRPr lang="en-US" sz="1801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9" name="ตัวเชื่อมต่อตรง 28">
            <a:extLst>
              <a:ext uri="{FF2B5EF4-FFF2-40B4-BE49-F238E27FC236}">
                <a16:creationId xmlns:a16="http://schemas.microsoft.com/office/drawing/2014/main" id="{7F42D88F-3440-9250-8A8C-89915BF5C6A1}"/>
              </a:ext>
            </a:extLst>
          </p:cNvPr>
          <p:cNvCxnSpPr/>
          <p:nvPr/>
        </p:nvCxnSpPr>
        <p:spPr>
          <a:xfrm>
            <a:off x="6490261" y="3255251"/>
            <a:ext cx="0" cy="90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ตัวเชื่อมต่อตรง 30">
            <a:extLst>
              <a:ext uri="{FF2B5EF4-FFF2-40B4-BE49-F238E27FC236}">
                <a16:creationId xmlns:a16="http://schemas.microsoft.com/office/drawing/2014/main" id="{42379899-A5D5-6F76-E650-05B8C5055A68}"/>
              </a:ext>
            </a:extLst>
          </p:cNvPr>
          <p:cNvCxnSpPr/>
          <p:nvPr/>
        </p:nvCxnSpPr>
        <p:spPr>
          <a:xfrm>
            <a:off x="963828" y="3663779"/>
            <a:ext cx="1044146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ตัวเชื่อมต่อตรง 32">
            <a:extLst>
              <a:ext uri="{FF2B5EF4-FFF2-40B4-BE49-F238E27FC236}">
                <a16:creationId xmlns:a16="http://schemas.microsoft.com/office/drawing/2014/main" id="{2817BFF2-E169-DB1B-73EF-23706A09EFDE}"/>
              </a:ext>
            </a:extLst>
          </p:cNvPr>
          <p:cNvCxnSpPr/>
          <p:nvPr/>
        </p:nvCxnSpPr>
        <p:spPr>
          <a:xfrm>
            <a:off x="963828" y="3663779"/>
            <a:ext cx="0" cy="50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ตัวเชื่อมต่อตรง 33">
            <a:extLst>
              <a:ext uri="{FF2B5EF4-FFF2-40B4-BE49-F238E27FC236}">
                <a16:creationId xmlns:a16="http://schemas.microsoft.com/office/drawing/2014/main" id="{2AAB1EA3-5CD5-BAB5-A18A-8340BA053CEB}"/>
              </a:ext>
            </a:extLst>
          </p:cNvPr>
          <p:cNvCxnSpPr/>
          <p:nvPr/>
        </p:nvCxnSpPr>
        <p:spPr>
          <a:xfrm>
            <a:off x="3681739" y="3651251"/>
            <a:ext cx="0" cy="50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ตัวเชื่อมต่อตรง 34">
            <a:extLst>
              <a:ext uri="{FF2B5EF4-FFF2-40B4-BE49-F238E27FC236}">
                <a16:creationId xmlns:a16="http://schemas.microsoft.com/office/drawing/2014/main" id="{43034888-ECA2-2C18-8FF4-4CD4ADC0B422}"/>
              </a:ext>
            </a:extLst>
          </p:cNvPr>
          <p:cNvCxnSpPr/>
          <p:nvPr/>
        </p:nvCxnSpPr>
        <p:spPr>
          <a:xfrm>
            <a:off x="8666204" y="3651251"/>
            <a:ext cx="0" cy="50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>
            <a:extLst>
              <a:ext uri="{FF2B5EF4-FFF2-40B4-BE49-F238E27FC236}">
                <a16:creationId xmlns:a16="http://schemas.microsoft.com/office/drawing/2014/main" id="{2C24E816-CFC2-6C6D-1AD2-170AB7936812}"/>
              </a:ext>
            </a:extLst>
          </p:cNvPr>
          <p:cNvCxnSpPr/>
          <p:nvPr/>
        </p:nvCxnSpPr>
        <p:spPr>
          <a:xfrm>
            <a:off x="11405287" y="3651251"/>
            <a:ext cx="0" cy="504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กล่องข้อความ 1">
            <a:extLst>
              <a:ext uri="{FF2B5EF4-FFF2-40B4-BE49-F238E27FC236}">
                <a16:creationId xmlns:a16="http://schemas.microsoft.com/office/drawing/2014/main" id="{422C25C9-09C3-2619-96A7-8F4A1C905251}"/>
              </a:ext>
            </a:extLst>
          </p:cNvPr>
          <p:cNvSpPr txBox="1"/>
          <p:nvPr/>
        </p:nvSpPr>
        <p:spPr>
          <a:xfrm>
            <a:off x="9724767" y="6017035"/>
            <a:ext cx="2159468" cy="36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ข้อมูล ณ วันที่ 1 มีนาคม 2568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2534663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</TotalTime>
  <Words>98</Words>
  <Application>Microsoft Office PowerPoint</Application>
  <PresentationFormat>แบบจอกว้าง</PresentationFormat>
  <Paragraphs>14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4</cp:revision>
  <dcterms:created xsi:type="dcterms:W3CDTF">2025-03-19T09:33:30Z</dcterms:created>
  <dcterms:modified xsi:type="dcterms:W3CDTF">2025-03-19T14:16:44Z</dcterms:modified>
</cp:coreProperties>
</file>