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F9"/>
    <a:srgbClr val="FDD7F6"/>
    <a:srgbClr val="F6A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FB46EF-1611-38E1-9CDE-61B9A0D9D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8B12F50-53C6-B7DB-060D-0887FA9F4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D8E729-D5E0-C328-8220-D69C594D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5A0DB8-7D11-42EE-7BEF-50AE09BB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CBB8F37-1470-1263-E45B-190EF69A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379895-E9C6-6290-6203-ED8DC55E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623DF37-57E7-3EF6-3505-A2234947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5C9AA2-8FCC-58F5-3048-92729E0E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9D66AC-B42B-EBCB-F740-02F4D9CC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CA7A327-0A3C-9230-6D90-2799D30C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BF2DE1D-7C43-612F-D57C-1231B0B0F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26AF9D-9CBD-2E82-3C92-472B43F26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A43E029-9056-AB95-B2EE-B31324D9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DA7930-CBDA-4A7C-F0DE-6D9E5015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8CDF2EF-4F55-8593-AD0D-3F8DE717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FF6377-57AF-C7A9-B1F9-F6D07E31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9863F6-3423-9D4C-759A-827FD1F5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217CB5-CF72-3419-F727-E07E3A39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D208CB-A0DD-23BE-576B-8AC841B9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6E56D0-36B8-425F-B70F-1E31313F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C87DB7-27DD-5F10-1899-BD1560F7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057592-F479-6C9A-07D4-F679EEDD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8B5CE97-18AC-765B-241A-7DFA1D11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71C2E5-3D6B-A2AA-680F-18C408C1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FABA7E0-225B-4992-EE70-CA885A9C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F83FCB-BFCA-156E-F596-1B34B07B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E557581-67D2-4F84-B2AB-D5B7E87DB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E7E9404-B852-40AE-9CCF-14B136335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95F7EDE-5EEB-2289-5170-B6B24AE8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6290C9F-8F6F-DD2C-FEF7-22B2C89E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AA82709-3BC3-8ED8-E67F-15F92858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FAE9E6-B883-0F8D-03C9-A0E69920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A46C0A0-E39F-66BA-D033-81BD2E28E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86C8738-8687-5D73-EB71-0512F8C9A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40348EC-0C58-4DEB-3781-C1F411E9C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9244060-96C8-AE48-13F9-5E23C99D5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2A7E6A3-A55A-2576-141D-2603A5E0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0ECBB9B-0C1F-2458-864E-8B519DE8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829CBB1-69EB-6D61-ADE2-3A1A83C4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E259E8-2816-B3F0-3B08-6C3F2E85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75572CD-5F62-061C-F58A-22487140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583C468-CF5A-D1A3-7A38-5AB7B76A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450C200-41E9-7DFA-0DB3-6B04660C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388157D-9B8A-CE4A-36B3-388FC766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F4C04E4-9870-3E54-6608-5C829173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6BD4FD9-983B-1841-49BD-D4825AF4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F120A9-A626-C867-816D-EDB64EA7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D75C11-BE1F-FCA4-9D23-9A77AC26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D752C80-9425-3F8D-E8DE-E7C00FF75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FE4EA9A-BA53-6A7D-AEFC-AE456238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8924EAB-B46E-4E9B-6DA7-BBF08B30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51B514A-F019-0423-BBFB-9FF462B2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08241F-A8A1-48C6-B5DF-0773A579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1C2E838-2970-7F6F-BF08-8B6BD28A7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9ED4791-809F-D7B5-0361-F16795DF6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B09F5C-1B1B-199A-AB2C-4A361BDA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F1891C2-42E2-473F-954E-E1C5A3C3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65F4191-8C08-3633-7396-8F5DED38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0B42E64-0E3F-71D4-2ECA-67E04E83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8642B15-A392-2775-CB4A-580F6B89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8A42BD6-70E4-3779-07B8-25627A60B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2DF3-98B8-41A2-A283-2A79C198597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F6F3C26-A707-EF00-8E3D-C14B0CDFA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50F39B-D6E3-BD4C-D162-65EA3ACC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F4720-EF31-40FE-9454-98074B08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39BE5EE-9D5B-BAE7-EAC3-88CF981A89B0}"/>
              </a:ext>
            </a:extLst>
          </p:cNvPr>
          <p:cNvSpPr/>
          <p:nvPr/>
        </p:nvSpPr>
        <p:spPr>
          <a:xfrm>
            <a:off x="523102" y="360408"/>
            <a:ext cx="11145795" cy="679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ภารกิจหน้าที่ของด่านตรวจคนเข้าเมืองท่าอากาศยานหาดใหญ่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35F6459-56B7-6A57-231B-06833C7B46BA}"/>
              </a:ext>
            </a:extLst>
          </p:cNvPr>
          <p:cNvSpPr/>
          <p:nvPr/>
        </p:nvSpPr>
        <p:spPr>
          <a:xfrm>
            <a:off x="523097" y="1084563"/>
            <a:ext cx="11145795" cy="679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แบ่งออกเป็น 3 ด้าน</a:t>
            </a:r>
            <a:endParaRPr lang="en-US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0953757-2473-C64F-E099-3590E8480183}"/>
              </a:ext>
            </a:extLst>
          </p:cNvPr>
          <p:cNvSpPr/>
          <p:nvPr/>
        </p:nvSpPr>
        <p:spPr>
          <a:xfrm>
            <a:off x="532200" y="1808718"/>
            <a:ext cx="4123038" cy="1354614"/>
          </a:xfrm>
          <a:prstGeom prst="rect">
            <a:avLst/>
          </a:prstGeom>
          <a:solidFill>
            <a:srgbClr val="F6A4E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ด้านงานอำนวยการ</a:t>
            </a:r>
            <a:endParaRPr lang="en-US" sz="3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68B05F9-0E0E-D0F5-10D7-F7CCE3E8889A}"/>
              </a:ext>
            </a:extLst>
          </p:cNvPr>
          <p:cNvSpPr/>
          <p:nvPr/>
        </p:nvSpPr>
        <p:spPr>
          <a:xfrm>
            <a:off x="523097" y="3163332"/>
            <a:ext cx="4123038" cy="1453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ด้านงานตรวจบุคคลและพาหนะ</a:t>
            </a:r>
            <a:endParaRPr lang="en-US" sz="3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E4A8439-391A-8A81-6056-D76F0FCAA7B6}"/>
              </a:ext>
            </a:extLst>
          </p:cNvPr>
          <p:cNvSpPr/>
          <p:nvPr/>
        </p:nvSpPr>
        <p:spPr>
          <a:xfrm>
            <a:off x="523097" y="4617312"/>
            <a:ext cx="4123039" cy="1453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ด้านงานสืบสวนปราบปราม</a:t>
            </a:r>
            <a:endParaRPr lang="en-US" sz="3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1783634-6D78-CBD9-B610-2B3B98D6D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/>
          <a:stretch/>
        </p:blipFill>
        <p:spPr>
          <a:xfrm>
            <a:off x="4728220" y="1863946"/>
            <a:ext cx="1491712" cy="130402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EE8D75B8-BA2D-7292-35E5-F560BFDC3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54" y="3242423"/>
            <a:ext cx="1678497" cy="137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150AAAD2-29A5-EC3B-29C5-CE106FE9E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13" y="1826257"/>
            <a:ext cx="1659837" cy="1319536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2EC134E-0545-5410-F1B1-F2ED41DF5A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650" t="19640" b="4685"/>
          <a:stretch/>
        </p:blipFill>
        <p:spPr>
          <a:xfrm>
            <a:off x="8045493" y="1826257"/>
            <a:ext cx="1678498" cy="1319471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F0AB13E-1CC8-B226-1F6E-CF803D2E91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693"/>
          <a:stretch/>
        </p:blipFill>
        <p:spPr>
          <a:xfrm>
            <a:off x="8045493" y="3257117"/>
            <a:ext cx="1678498" cy="1360194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4385A237-0744-BEE6-B61B-A8D90170C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50" y="4687653"/>
            <a:ext cx="1504999" cy="1403784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D9962970-5D69-CBD3-BBF8-7315140C8D1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966" r="6875"/>
          <a:stretch/>
        </p:blipFill>
        <p:spPr>
          <a:xfrm>
            <a:off x="4722560" y="3238310"/>
            <a:ext cx="1497372" cy="1379001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874F809A-F02B-DBFF-CEA8-90ADE24C3C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37" y="4718935"/>
            <a:ext cx="1657927" cy="134121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A00C27C8-CECA-9AC3-D61B-C4F4BFE837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23" y="4715225"/>
            <a:ext cx="1875268" cy="1361313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D4A702D2-D844-9D6B-8559-B0D4891178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1" t="8989" r="9543" b="19146"/>
          <a:stretch/>
        </p:blipFill>
        <p:spPr bwMode="auto">
          <a:xfrm>
            <a:off x="6284538" y="4741903"/>
            <a:ext cx="1678497" cy="1329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AC1CAAFA-5E76-A269-57CF-2EB79737A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/>
        </p:blipFill>
        <p:spPr>
          <a:xfrm>
            <a:off x="9785905" y="1823684"/>
            <a:ext cx="1882986" cy="1304021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9187DE01-49B4-F570-34FD-3354FF9D65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05" y="3225619"/>
            <a:ext cx="1882986" cy="139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00B530E9-7356-69DD-53AF-A8D7532ECC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2" y="409570"/>
            <a:ext cx="1145060" cy="1354614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52E39AC-5752-8465-ACA8-78994419E6EC}"/>
              </a:ext>
            </a:extLst>
          </p:cNvPr>
          <p:cNvSpPr txBox="1"/>
          <p:nvPr/>
        </p:nvSpPr>
        <p:spPr>
          <a:xfrm>
            <a:off x="9576486" y="6312926"/>
            <a:ext cx="227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ณ วันที่ </a:t>
            </a:r>
            <a:r>
              <a:rPr lang="th-TH" b="1">
                <a:latin typeface="TH Sarabun New" panose="020B0500040200020003" pitchFamily="34" charset="-34"/>
                <a:cs typeface="TH Sarabun New" panose="020B0500040200020003" pitchFamily="34" charset="-34"/>
              </a:rPr>
              <a:t>1 มีนาคม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2568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712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27A5-E0D1-C94E-F88F-20EF914EA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D4F2B014-55F2-158F-02D8-1BFFA22814C7}"/>
              </a:ext>
            </a:extLst>
          </p:cNvPr>
          <p:cNvSpPr/>
          <p:nvPr/>
        </p:nvSpPr>
        <p:spPr>
          <a:xfrm>
            <a:off x="523102" y="191531"/>
            <a:ext cx="11145795" cy="679621"/>
          </a:xfrm>
          <a:prstGeom prst="rect">
            <a:avLst/>
          </a:prstGeom>
          <a:solidFill>
            <a:srgbClr val="F6A4E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อำนาจหน้าที่ของด่านตรวจคนเข้าเมืองท่าอากาศยานหาดใหญ่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05FD003-38BC-6700-108E-91DB024129EA}"/>
              </a:ext>
            </a:extLst>
          </p:cNvPr>
          <p:cNvSpPr/>
          <p:nvPr/>
        </p:nvSpPr>
        <p:spPr>
          <a:xfrm>
            <a:off x="523102" y="868838"/>
            <a:ext cx="11145795" cy="580768"/>
          </a:xfrm>
          <a:prstGeom prst="rect">
            <a:avLst/>
          </a:prstGeom>
          <a:solidFill>
            <a:srgbClr val="FEE2F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งานอำนวยการ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0DD07E9-9FEB-1BF8-8AF2-9F0624B1A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3" y="148282"/>
            <a:ext cx="1145060" cy="135461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686236B-2354-FBFC-E426-63F7E7427BDA}"/>
              </a:ext>
            </a:extLst>
          </p:cNvPr>
          <p:cNvSpPr txBox="1"/>
          <p:nvPr/>
        </p:nvSpPr>
        <p:spPr>
          <a:xfrm>
            <a:off x="523103" y="1502896"/>
            <a:ext cx="11145794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ด่านตรวจคนเข้าเมืองท่าอากาศยานหาดใหญ่ มีหน้าที่และความรับผิดชอบเกี่ยวกับการปฏิบัติงานตาม พ.ร.บ.คนเข้าเมือง พ.ศ.2522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พ.ร.บ.ป้องกันและปราบปรามการค้ามนุษย์ พ.ศ.2551 และกฎหมายอื่นที่เกี่ยวข้อง                          รวมทั้งงานที่ได้รับมอบหมายตามกฎ ระเบียบ ข้อบังคับและคำสั่งของผู้บังคับบัญชา ภารกิจและหน้าที่แบ่งเป็น 3 ลักษณะงาน ดังนี้</a:t>
            </a:r>
          </a:p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1. </a:t>
            </a:r>
            <a:r>
              <a:rPr lang="th-TH" sz="1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งานอำนวยการ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ประกอบด้วย</a:t>
            </a:r>
          </a:p>
          <a:p>
            <a:pPr algn="thaiDist">
              <a:spcAft>
                <a:spcPts val="800"/>
              </a:spcAft>
              <a:buNone/>
            </a:pPr>
            <a:r>
              <a:rPr lang="th-TH" sz="1400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	</a:t>
            </a: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1.1 งานธุรการและสารบรรณ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	</a:t>
            </a: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1.2 งานบริหารงานบุคคล และงานทะเบียนพล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1.3 งานบันทึก ตรวจสอบ ควบคุม การรายงานข้อมูลสถานภาพกำลังพลของข้าราชการตำรวจในสังกัด จัดระบบงาน ตลอดจนพัฒนาต่างๆของ ด่านตรวจคนเข้าเมืองท่าอากาศยานหาดใหญ่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1.4 งานคดี และงานวินัย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1.5 งานสวัสดิการ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1.6 งานนิติการ งานกฎหมาย ระเบียบ และคำสั่ง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1.7 งานศึกษาอบรม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1.8 งานนโยบายและแผน และงานยุทธศาสตร์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1.9 งานงบประมาณการเงิน และบัญชี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1.10 งานพัสดุ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1.11 งานเทคโนโลยีสารสนเทศ และการสื่อสาร เช่น การบริหารจัดการเว็บไซต์ ด่านตรวจคนเข้าเมืองท่าอากาศยานหาดใหญ่ งานควบคุมดูแลระบบตรวจคนเข้าเมือง </a:t>
            </a:r>
            <a:r>
              <a:rPr lang="en-US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PIBICS </a:t>
            </a: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และระบบ </a:t>
            </a:r>
            <a:r>
              <a:rPr lang="en-US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BIOMETRICS </a:t>
            </a: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1.12 งานประชาสัมพันธ์ และการเผยแพร่ข้อมูลข่าวสารของหน่วยงาน เพื่อให้ประชาชนทราบ โดยผ่านทางเว็บไซต์</a:t>
            </a:r>
            <a:r>
              <a:rPr lang="en-US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สื่อออนไลน์ ต่างๆ เป็นต้น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1.13 งานข้อมูล งานทะเบียนและงานสถิติ ตามภารกิจของด่านตรวจคนเข้าเมืองท่าอากาศยานหาดใหญ่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800"/>
              </a:spcAft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1.14 งานอื่นๆ ที่ผู้บังคับบัญชามอบหมาย หรือสั่งการเป็นกรณีพิเศษ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5198687-2099-2F28-8FB7-46A7BCBDB46E}"/>
              </a:ext>
            </a:extLst>
          </p:cNvPr>
          <p:cNvSpPr txBox="1"/>
          <p:nvPr/>
        </p:nvSpPr>
        <p:spPr>
          <a:xfrm>
            <a:off x="9576486" y="6312926"/>
            <a:ext cx="227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มีนาคม 2568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16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859E-B5D0-433D-678E-DE1A77EB0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E1CAE9D-BED8-011F-3AAE-A89D0F9EC7C4}"/>
              </a:ext>
            </a:extLst>
          </p:cNvPr>
          <p:cNvSpPr/>
          <p:nvPr/>
        </p:nvSpPr>
        <p:spPr>
          <a:xfrm>
            <a:off x="523102" y="179172"/>
            <a:ext cx="11145795" cy="67962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อำนาจหน้าที่ของด่านตรวจคนเข้าเมืองท่าอากาศยานหาดใหญ่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D6D767C-3F41-4CBA-2AA3-9CB13C106172}"/>
              </a:ext>
            </a:extLst>
          </p:cNvPr>
          <p:cNvSpPr/>
          <p:nvPr/>
        </p:nvSpPr>
        <p:spPr>
          <a:xfrm>
            <a:off x="523101" y="858794"/>
            <a:ext cx="11145795" cy="58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งานตรวจบุคคลและพาหนะ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E2AEBC70-F2FE-B83D-485C-E88AD96C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9" y="157184"/>
            <a:ext cx="1145060" cy="1354614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F40E6C6-24CA-E064-D833-39911C56B51F}"/>
              </a:ext>
            </a:extLst>
          </p:cNvPr>
          <p:cNvSpPr txBox="1"/>
          <p:nvPr/>
        </p:nvSpPr>
        <p:spPr>
          <a:xfrm>
            <a:off x="523101" y="1533786"/>
            <a:ext cx="11145795" cy="487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2. </a:t>
            </a:r>
            <a:r>
              <a:rPr lang="th-TH" sz="1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งานตรวจบุคคลและพาหนะ </a:t>
            </a: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ประกอบด้วย</a:t>
            </a:r>
            <a:endParaRPr lang="th-TH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2.1 ดำเนินการตามกฎหมายว่าด้วยคนเข้าเมือง กฎหมายว่าด้วยการป้องกันและปราบปรามการค้ามนุษย์ และกฎหมายอื่นที่สำนักงานตรวจคนเข้าเมืองรับผิดชอบในเขตพื้นที่ท่าอากาศยานหาดใหญ่ หรือ                  ตามที่สำนักงานตำรวจแห่งชาติกำหนด</a:t>
            </a:r>
            <a:endParaRPr lang="th-TH" sz="1400" b="1" kern="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2.2 งานตรวจลงตรา (</a:t>
            </a:r>
            <a:r>
              <a:rPr lang="en-US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Visa on Arrival)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	2.3 งานตรวจบุคคลและพาหนะที่เข้า- ออก ราชอาณาจักร 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	2.4 งานดำเนินการเกี่ยวกับคนต่างด้าวที่มีลักษณะต้องห้ามและคนอพยพที่เข้า - ออก ราชอาณาจักร 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	2.5 งานแก้ไขการตรวจอนุญาตของพนักงานเจ้าหน้าที่ ณ ด่านตรวจคนเข้าเมืองท่าอากาศยานหาดใหญ่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	2.6 งานตรวจสอบเอกสารที่ส่วนราชการต่างๆ มอบหมายในหน้าที่ของการตรวจบุคคลที่เดินทางเข้า - ออก ราชอาณาจักร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2.7 ประสานงานกับสถานเอกอัครราชทูต สถานกงสุล หรือสายการบินที่ต้องดำเนินการกับคนต่างด้าวในความรับผิดชอบตามกฎหมายว่าด้วยคนเข้าเมือง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	2.8 การผลักดันผู้ต้องกักออกนอกราชอาณาจักร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	2.9 งานอนุญาตเพื่อกลับเข้ามาในราชอาณาจักรอีก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b="1" kern="1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2.10 งานเปรียบเทียบปรับ</a:t>
            </a:r>
            <a:endParaRPr lang="en-US" sz="1400" b="1" kern="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2.11 งานรายงานข้อมูล ทะเบียน สถิติ บุคคลและพาหนะที่เดินทางเข้า-ออกราชอาณาจักร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2.12 งานกำกับดูแลการปฏิบัติของแพทน์ตรวจคนเข้าเมือง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	2.1</a:t>
            </a: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งานอื่นๆ ที่ผู้บังคับบัญชามอบหมาย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0DE2D5A-C8B5-8474-C913-BB6C4FEAFBA9}"/>
              </a:ext>
            </a:extLst>
          </p:cNvPr>
          <p:cNvSpPr txBox="1"/>
          <p:nvPr/>
        </p:nvSpPr>
        <p:spPr>
          <a:xfrm>
            <a:off x="9576486" y="6312926"/>
            <a:ext cx="227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มีนาคม 2568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83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3E917-7925-063C-4BEE-42A8B17F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DB8A5F3-1F4A-D520-A9EE-A5A19082D9D4}"/>
              </a:ext>
            </a:extLst>
          </p:cNvPr>
          <p:cNvSpPr/>
          <p:nvPr/>
        </p:nvSpPr>
        <p:spPr>
          <a:xfrm>
            <a:off x="523102" y="518984"/>
            <a:ext cx="11145795" cy="67962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อำนาจหน้าที่ของด่านตรวจคนเข้าเมืองท่าอากาศยานหาดใหญ่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5742567-3A6B-F5C5-1B35-AC9D4C0799E1}"/>
              </a:ext>
            </a:extLst>
          </p:cNvPr>
          <p:cNvSpPr/>
          <p:nvPr/>
        </p:nvSpPr>
        <p:spPr>
          <a:xfrm>
            <a:off x="523102" y="1198605"/>
            <a:ext cx="11145795" cy="708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งานสืบสวนและปราบปราม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7199707C-5A47-2E08-DDD2-3C3B403EF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9" y="535970"/>
            <a:ext cx="1145060" cy="135461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F7EB321-D39D-D208-8DEF-B700A09CF79A}"/>
              </a:ext>
            </a:extLst>
          </p:cNvPr>
          <p:cNvSpPr txBox="1"/>
          <p:nvPr/>
        </p:nvSpPr>
        <p:spPr>
          <a:xfrm>
            <a:off x="527221" y="2109555"/>
            <a:ext cx="1114579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3. </a:t>
            </a:r>
            <a:r>
              <a:rPr lang="th-TH" sz="1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งานสืบสวนและปราบปราม</a:t>
            </a:r>
            <a:r>
              <a: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ประกอบด้วย</a:t>
            </a: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3.1 งานสืบสวนป้องกัน ปราบปรามผู้กระทำความผิดตามกฎหมายว่าด้วยคนเข้าเมือง กฎหมายการป้องกันและปราบปรามการค้ามนุษย์ กฎหมายว่าด้วยการป้องกันและปราบปรามความผิดเกี่ยวกับยาเสพติด 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กฎหมายว่าด้วยการป้องกันและปราบปรามอาชญากรรมข้ามชาติ ตลอดจนความผิดอาญาและกฎหมายอื่นๆ ที่เกี่ยวข้อง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3.2 งานคัดกรองผู้โดยสารล่วงหน้าก่อนที่จะเดินทางเข้า – ออก ราชอาณาจักร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3.3 งานจับกุมผู้กระทำผิดตามกฎหมายว่าด้วยคนเข้าเมือง  กฎหมายว่าด้วยป้องกันและปราบปรามการค้ามนุษย์ กฎหมายว่าด้วยการป้องกันและปราบปรามความผิดเกี่ยวกับยาเสพติด กฎหมายว่าด้วยการป้องกัน</a:t>
            </a:r>
            <a:r>
              <a:rPr lang="en-U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และปราบปรามอาชญากรรมข้ามชาติ ตลอดจนความผิดอาญาและกฎหมายอื่นๆ ที่เกี่ยวข้องในเขตพื้นที่ท่าอากาศยานหาดใหญ่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3.4 งานสืบสวนหาข่าวด้านการเมือง และด้านความมั่นคง ตามนโยบายสำนักงานตรวจคนเมือง  และสำนักงานตำรวจแห่งชาติ ที่เกี่ยวข้องกับคนต่างด้าว ในเขตพื้นที่ท่าอากาศยานหาดใหญ่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3.5 งานสืบสวนหาข่าวเพื่อรองรับนโยบายด้านยาเสพติด การค้ามนุษย์ อาชญากรรมข้ามชาติ รวมทั้งในส่วนที่เกี่ยวข้องกับการก่อการร้ายสากลและกฎหมายอื่นๆที่เกี่ยวข้อง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800"/>
              </a:spcAft>
              <a:buNone/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3.6 งานรักษาความสงบเรียบร้อยในกรณีคนต่างด้าวประท้วง การก่อการร้าย การก่อวินาศกรรม หรือการชุมนุมเรียกร้องหรือกระทำการใดๆที่มีลักษณะอันเป็นการก่อความไม่สงบในเขตพื้นที่ท่าอากาศยานหาดใหญ่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800"/>
              </a:spcAft>
              <a:buNone/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</a:t>
            </a:r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3.7 ปฏิบัติงานร่วมกับหรือสนับสนุนการปฏิบัติงานอื่นที่เกี่ยวข้องหรือได้รับมอบหมาย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800"/>
              </a:spcAft>
            </a:pPr>
            <a:r>
              <a:rPr lang="th-TH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</a:t>
            </a:r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3.8 งานอื่นๆ ที่ผู้บังคับบัญชามอบหมายหรือสั่งการเป็นกรณีพิเศษ</a:t>
            </a: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917AA0A-2E0A-A0BF-737E-85C91CA664AA}"/>
              </a:ext>
            </a:extLst>
          </p:cNvPr>
          <p:cNvSpPr txBox="1"/>
          <p:nvPr/>
        </p:nvSpPr>
        <p:spPr>
          <a:xfrm>
            <a:off x="9576486" y="6312926"/>
            <a:ext cx="227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1 มีนาคม 2568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24355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862</Words>
  <Application>Microsoft Office PowerPoint</Application>
  <PresentationFormat>แบบจอกว้าง</PresentationFormat>
  <Paragraphs>57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TH Sarabun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9</cp:revision>
  <dcterms:created xsi:type="dcterms:W3CDTF">2025-03-19T12:31:05Z</dcterms:created>
  <dcterms:modified xsi:type="dcterms:W3CDTF">2025-03-19T14:13:24Z</dcterms:modified>
</cp:coreProperties>
</file>